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84" y="-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87A0E-B32F-4116-B16B-EBEA9417D0DD}" type="datetimeFigureOut">
              <a:rPr lang="ru-RU" smtClean="0"/>
              <a:t>09.08.2023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AFC3A-D9A4-4159-BE5A-69C87C85F6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2153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87A0E-B32F-4116-B16B-EBEA9417D0DD}" type="datetimeFigureOut">
              <a:rPr lang="ru-RU" smtClean="0"/>
              <a:t>09.08.2023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AFC3A-D9A4-4159-BE5A-69C87C85F6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06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87A0E-B32F-4116-B16B-EBEA9417D0DD}" type="datetimeFigureOut">
              <a:rPr lang="ru-RU" smtClean="0"/>
              <a:t>09.08.2023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AFC3A-D9A4-4159-BE5A-69C87C85F6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357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87A0E-B32F-4116-B16B-EBEA9417D0DD}" type="datetimeFigureOut">
              <a:rPr lang="ru-RU" smtClean="0"/>
              <a:t>09.08.2023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AFC3A-D9A4-4159-BE5A-69C87C85F6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2114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87A0E-B32F-4116-B16B-EBEA9417D0DD}" type="datetimeFigureOut">
              <a:rPr lang="ru-RU" smtClean="0"/>
              <a:t>09.08.2023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AFC3A-D9A4-4159-BE5A-69C87C85F6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5331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87A0E-B32F-4116-B16B-EBEA9417D0DD}" type="datetimeFigureOut">
              <a:rPr lang="ru-RU" smtClean="0"/>
              <a:t>09.08.2023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AFC3A-D9A4-4159-BE5A-69C87C85F6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986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87A0E-B32F-4116-B16B-EBEA9417D0DD}" type="datetimeFigureOut">
              <a:rPr lang="ru-RU" smtClean="0"/>
              <a:t>09.08.2023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AFC3A-D9A4-4159-BE5A-69C87C85F6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5115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87A0E-B32F-4116-B16B-EBEA9417D0DD}" type="datetimeFigureOut">
              <a:rPr lang="ru-RU" smtClean="0"/>
              <a:t>09.08.2023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AFC3A-D9A4-4159-BE5A-69C87C85F6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9005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87A0E-B32F-4116-B16B-EBEA9417D0DD}" type="datetimeFigureOut">
              <a:rPr lang="ru-RU" smtClean="0"/>
              <a:t>09.08.2023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AFC3A-D9A4-4159-BE5A-69C87C85F6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5495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87A0E-B32F-4116-B16B-EBEA9417D0DD}" type="datetimeFigureOut">
              <a:rPr lang="ru-RU" smtClean="0"/>
              <a:t>09.08.2023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AFC3A-D9A4-4159-BE5A-69C87C85F6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427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87A0E-B32F-4116-B16B-EBEA9417D0DD}" type="datetimeFigureOut">
              <a:rPr lang="ru-RU" smtClean="0"/>
              <a:t>09.08.2023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AFC3A-D9A4-4159-BE5A-69C87C85F6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1008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B87A0E-B32F-4116-B16B-EBEA9417D0DD}" type="datetimeFigureOut">
              <a:rPr lang="ru-RU" smtClean="0"/>
              <a:t>09.08.2023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0AFC3A-D9A4-4159-BE5A-69C87C85F6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7667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642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913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4740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4532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1795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6173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5626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2911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98937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Экран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Strelnilova</dc:creator>
  <cp:lastModifiedBy>Strelnilova</cp:lastModifiedBy>
  <cp:revision>2</cp:revision>
  <dcterms:created xsi:type="dcterms:W3CDTF">2023-08-09T08:29:36Z</dcterms:created>
  <dcterms:modified xsi:type="dcterms:W3CDTF">2023-08-09T08:40:07Z</dcterms:modified>
</cp:coreProperties>
</file>